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</p:sldIdLst>
  <p:sldSz cx="6858000" cy="9906000" type="A4"/>
  <p:notesSz cx="9144000" cy="6858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60" d="100"/>
          <a:sy n="60" d="100"/>
        </p:scale>
        <p:origin x="1572" y="90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616D372-F6A8-3569-52D4-972B8377D1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7250" y="1621191"/>
            <a:ext cx="5143500" cy="3448756"/>
          </a:xfrm>
        </p:spPr>
        <p:txBody>
          <a:bodyPr anchor="b"/>
          <a:lstStyle>
            <a:lvl1pPr algn="ctr">
              <a:defRPr sz="8666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FD272397-7C8B-266C-4FA4-CF34A0F918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3467"/>
            </a:lvl1pPr>
            <a:lvl2pPr marL="660380" indent="0" algn="ctr">
              <a:buNone/>
              <a:defRPr sz="2889"/>
            </a:lvl2pPr>
            <a:lvl3pPr marL="1320759" indent="0" algn="ctr">
              <a:buNone/>
              <a:defRPr sz="2600"/>
            </a:lvl3pPr>
            <a:lvl4pPr marL="1981139" indent="0" algn="ctr">
              <a:buNone/>
              <a:defRPr sz="2311"/>
            </a:lvl4pPr>
            <a:lvl5pPr marL="2641519" indent="0" algn="ctr">
              <a:buNone/>
              <a:defRPr sz="2311"/>
            </a:lvl5pPr>
            <a:lvl6pPr marL="3301898" indent="0" algn="ctr">
              <a:buNone/>
              <a:defRPr sz="2311"/>
            </a:lvl6pPr>
            <a:lvl7pPr marL="3962278" indent="0" algn="ctr">
              <a:buNone/>
              <a:defRPr sz="2311"/>
            </a:lvl7pPr>
            <a:lvl8pPr marL="4622658" indent="0" algn="ctr">
              <a:buNone/>
              <a:defRPr sz="2311"/>
            </a:lvl8pPr>
            <a:lvl9pPr marL="5283037" indent="0" algn="ctr">
              <a:buNone/>
              <a:defRPr sz="2311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C11A231-C1DE-173A-BB4B-7AB04CAA13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020A8-E6D7-4F96-A3FD-F0C944DF0007}" type="datetimeFigureOut">
              <a:rPr kumimoji="1" lang="ja-JP" altLang="en-US" smtClean="0"/>
              <a:t>2026/3/1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26918C3-1D26-8B05-1E47-A13F32E06B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27A2515-C906-63B7-3E5A-DC66457A2C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549D3-946E-458B-857A-9D4240EF413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147378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184A60E-CFD6-2428-F56C-B5960ACE17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7369A58C-DCFD-F3D6-235D-75F41F287A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5AB283E-99E8-8CDF-0199-48284982AC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020A8-E6D7-4F96-A3FD-F0C944DF0007}" type="datetimeFigureOut">
              <a:rPr kumimoji="1" lang="ja-JP" altLang="en-US" smtClean="0"/>
              <a:t>2026/3/1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B4FD735-9308-B390-1F10-69ABFA3339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8F70C23-F238-F37F-7905-94CB079F7E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549D3-946E-458B-857A-9D4240EF413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938109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851CC8CC-5DC4-1300-A6FE-FDAB05D409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4907756" y="527403"/>
            <a:ext cx="1478756" cy="8394877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086A27E-9CEE-3892-1B0B-6E65634501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71487" y="527403"/>
            <a:ext cx="4350544" cy="8394877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1020A14-02FD-D281-49FE-058D9C3AF0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020A8-E6D7-4F96-A3FD-F0C944DF0007}" type="datetimeFigureOut">
              <a:rPr kumimoji="1" lang="ja-JP" altLang="en-US" smtClean="0"/>
              <a:t>2026/3/1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F7810F9-23B8-D93A-1706-640F76DC6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047C75C-C586-B8F0-D394-EC42D31D4D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549D3-946E-458B-857A-9D4240EF413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20111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A0A346C-27FE-F59A-EF48-616761EDE6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EBA8359-202E-EA5D-B30C-5589A7E969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0773431-E7AB-0290-B15C-3237B919A2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020A8-E6D7-4F96-A3FD-F0C944DF0007}" type="datetimeFigureOut">
              <a:rPr kumimoji="1" lang="ja-JP" altLang="en-US" smtClean="0"/>
              <a:t>2026/3/1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C3F3FE3-433A-7A4C-7FF3-3A0453430C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64A7105-F3E9-1E6C-9AA3-CF172444C2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549D3-946E-458B-857A-9D4240EF413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7817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D08E342-4C76-DE0B-0C15-52D8528482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16" y="2469622"/>
            <a:ext cx="5915025" cy="4120620"/>
          </a:xfrm>
        </p:spPr>
        <p:txBody>
          <a:bodyPr anchor="b"/>
          <a:lstStyle>
            <a:lvl1pPr>
              <a:defRPr sz="8666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C41BF11-4E2D-028B-805C-EE2C773952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916" y="6629225"/>
            <a:ext cx="5915025" cy="2166937"/>
          </a:xfrm>
        </p:spPr>
        <p:txBody>
          <a:bodyPr/>
          <a:lstStyle>
            <a:lvl1pPr marL="0" indent="0">
              <a:buNone/>
              <a:defRPr sz="3467">
                <a:solidFill>
                  <a:schemeClr val="tx1">
                    <a:tint val="82000"/>
                  </a:schemeClr>
                </a:solidFill>
              </a:defRPr>
            </a:lvl1pPr>
            <a:lvl2pPr marL="660380" indent="0">
              <a:buNone/>
              <a:defRPr sz="2889">
                <a:solidFill>
                  <a:schemeClr val="tx1">
                    <a:tint val="82000"/>
                  </a:schemeClr>
                </a:solidFill>
              </a:defRPr>
            </a:lvl2pPr>
            <a:lvl3pPr marL="1320759" indent="0">
              <a:buNone/>
              <a:defRPr sz="2600">
                <a:solidFill>
                  <a:schemeClr val="tx1">
                    <a:tint val="82000"/>
                  </a:schemeClr>
                </a:solidFill>
              </a:defRPr>
            </a:lvl3pPr>
            <a:lvl4pPr marL="1981139" indent="0">
              <a:buNone/>
              <a:defRPr sz="2311">
                <a:solidFill>
                  <a:schemeClr val="tx1">
                    <a:tint val="82000"/>
                  </a:schemeClr>
                </a:solidFill>
              </a:defRPr>
            </a:lvl4pPr>
            <a:lvl5pPr marL="2641519" indent="0">
              <a:buNone/>
              <a:defRPr sz="2311">
                <a:solidFill>
                  <a:schemeClr val="tx1">
                    <a:tint val="82000"/>
                  </a:schemeClr>
                </a:solidFill>
              </a:defRPr>
            </a:lvl5pPr>
            <a:lvl6pPr marL="3301898" indent="0">
              <a:buNone/>
              <a:defRPr sz="2311">
                <a:solidFill>
                  <a:schemeClr val="tx1">
                    <a:tint val="82000"/>
                  </a:schemeClr>
                </a:solidFill>
              </a:defRPr>
            </a:lvl6pPr>
            <a:lvl7pPr marL="3962278" indent="0">
              <a:buNone/>
              <a:defRPr sz="2311">
                <a:solidFill>
                  <a:schemeClr val="tx1">
                    <a:tint val="82000"/>
                  </a:schemeClr>
                </a:solidFill>
              </a:defRPr>
            </a:lvl7pPr>
            <a:lvl8pPr marL="4622658" indent="0">
              <a:buNone/>
              <a:defRPr sz="2311">
                <a:solidFill>
                  <a:schemeClr val="tx1">
                    <a:tint val="82000"/>
                  </a:schemeClr>
                </a:solidFill>
              </a:defRPr>
            </a:lvl8pPr>
            <a:lvl9pPr marL="5283037" indent="0">
              <a:buNone/>
              <a:defRPr sz="231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93BB8B5-AFA4-D1C2-2C16-B7F7FF204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020A8-E6D7-4F96-A3FD-F0C944DF0007}" type="datetimeFigureOut">
              <a:rPr kumimoji="1" lang="ja-JP" altLang="en-US" smtClean="0"/>
              <a:t>2026/3/1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1937C65-FF78-26B9-87D9-88B512F15F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7D39684-11E4-CD99-1DD7-BC2423EE66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549D3-946E-458B-857A-9D4240EF413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543086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48BAF96-C7A9-CC91-5379-5E5EF39F39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16997F8-4C42-B579-0166-FB69919E4E9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2627D304-C4F3-103A-2CE8-551134779F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DF7A939-E01F-A870-14FC-3B22A3AEF4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020A8-E6D7-4F96-A3FD-F0C944DF0007}" type="datetimeFigureOut">
              <a:rPr kumimoji="1" lang="ja-JP" altLang="en-US" smtClean="0"/>
              <a:t>2026/3/1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12F48B0-C3B0-302F-2414-A94C1BC883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498D056-2E21-8C49-33CE-55C6BFB16C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549D3-946E-458B-857A-9D4240EF413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3899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F5126B8-2E0D-D6AD-24B8-E810348D6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381" y="527404"/>
            <a:ext cx="5915025" cy="1914702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4229977-7103-B859-051F-BCFE741844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3467" b="1"/>
            </a:lvl1pPr>
            <a:lvl2pPr marL="660380" indent="0">
              <a:buNone/>
              <a:defRPr sz="2889" b="1"/>
            </a:lvl2pPr>
            <a:lvl3pPr marL="1320759" indent="0">
              <a:buNone/>
              <a:defRPr sz="2600" b="1"/>
            </a:lvl3pPr>
            <a:lvl4pPr marL="1981139" indent="0">
              <a:buNone/>
              <a:defRPr sz="2311" b="1"/>
            </a:lvl4pPr>
            <a:lvl5pPr marL="2641519" indent="0">
              <a:buNone/>
              <a:defRPr sz="2311" b="1"/>
            </a:lvl5pPr>
            <a:lvl6pPr marL="3301898" indent="0">
              <a:buNone/>
              <a:defRPr sz="2311" b="1"/>
            </a:lvl6pPr>
            <a:lvl7pPr marL="3962278" indent="0">
              <a:buNone/>
              <a:defRPr sz="2311" b="1"/>
            </a:lvl7pPr>
            <a:lvl8pPr marL="4622658" indent="0">
              <a:buNone/>
              <a:defRPr sz="2311" b="1"/>
            </a:lvl8pPr>
            <a:lvl9pPr marL="5283037" indent="0">
              <a:buNone/>
              <a:defRPr sz="2311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2C5940C-8EE8-BE89-19B4-D7DE65A490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77DE5456-63C6-8EF7-ADDC-2D89B5D4CF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3467" b="1"/>
            </a:lvl1pPr>
            <a:lvl2pPr marL="660380" indent="0">
              <a:buNone/>
              <a:defRPr sz="2889" b="1"/>
            </a:lvl2pPr>
            <a:lvl3pPr marL="1320759" indent="0">
              <a:buNone/>
              <a:defRPr sz="2600" b="1"/>
            </a:lvl3pPr>
            <a:lvl4pPr marL="1981139" indent="0">
              <a:buNone/>
              <a:defRPr sz="2311" b="1"/>
            </a:lvl4pPr>
            <a:lvl5pPr marL="2641519" indent="0">
              <a:buNone/>
              <a:defRPr sz="2311" b="1"/>
            </a:lvl5pPr>
            <a:lvl6pPr marL="3301898" indent="0">
              <a:buNone/>
              <a:defRPr sz="2311" b="1"/>
            </a:lvl6pPr>
            <a:lvl7pPr marL="3962278" indent="0">
              <a:buNone/>
              <a:defRPr sz="2311" b="1"/>
            </a:lvl7pPr>
            <a:lvl8pPr marL="4622658" indent="0">
              <a:buNone/>
              <a:defRPr sz="2311" b="1"/>
            </a:lvl8pPr>
            <a:lvl9pPr marL="5283037" indent="0">
              <a:buNone/>
              <a:defRPr sz="2311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93971EB7-0232-1C1C-D4FA-4803FA7106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49F1CB42-94B8-7D62-B03D-01DBD1516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020A8-E6D7-4F96-A3FD-F0C944DF0007}" type="datetimeFigureOut">
              <a:rPr kumimoji="1" lang="ja-JP" altLang="en-US" smtClean="0"/>
              <a:t>2026/3/1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FE162138-7676-8EC6-FD7F-7E4A25E9BE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091D1777-79E7-827E-7689-12E9E5F7B2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549D3-946E-458B-857A-9D4240EF413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99756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BE5828E-9072-E9DE-A3C5-74A9657D82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530E4D2D-87CA-E21D-3F85-3C72996935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020A8-E6D7-4F96-A3FD-F0C944DF0007}" type="datetimeFigureOut">
              <a:rPr kumimoji="1" lang="ja-JP" altLang="en-US" smtClean="0"/>
              <a:t>2026/3/1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D4AAC85B-1BF9-08C1-BBA4-7C07DB301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A3F2B31F-03EB-2574-E142-F5562B5ADA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549D3-946E-458B-857A-9D4240EF413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1062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F7F53056-F268-2AF8-D6E1-7DB6F942F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020A8-E6D7-4F96-A3FD-F0C944DF0007}" type="datetimeFigureOut">
              <a:rPr kumimoji="1" lang="ja-JP" altLang="en-US" smtClean="0"/>
              <a:t>2026/3/1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072C3B48-1D89-D118-C074-9FC0D57DDF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31B930F-D2C8-A2ED-5F70-B078D64F1D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549D3-946E-458B-857A-9D4240EF413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057677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15645D8-73CF-4230-4A84-CB50546C05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3" cy="2311400"/>
          </a:xfrm>
        </p:spPr>
        <p:txBody>
          <a:bodyPr anchor="b"/>
          <a:lstStyle>
            <a:lvl1pPr>
              <a:defRPr sz="4622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76DB521-0747-1034-6863-BFC9D4274E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15543" y="1426281"/>
            <a:ext cx="3471863" cy="7039681"/>
          </a:xfrm>
        </p:spPr>
        <p:txBody>
          <a:bodyPr/>
          <a:lstStyle>
            <a:lvl1pPr>
              <a:defRPr sz="4622"/>
            </a:lvl1pPr>
            <a:lvl2pPr>
              <a:defRPr sz="4044"/>
            </a:lvl2pPr>
            <a:lvl3pPr>
              <a:defRPr sz="3467"/>
            </a:lvl3pPr>
            <a:lvl4pPr>
              <a:defRPr sz="2889"/>
            </a:lvl4pPr>
            <a:lvl5pPr>
              <a:defRPr sz="2889"/>
            </a:lvl5pPr>
            <a:lvl6pPr>
              <a:defRPr sz="2889"/>
            </a:lvl6pPr>
            <a:lvl7pPr>
              <a:defRPr sz="2889"/>
            </a:lvl7pPr>
            <a:lvl8pPr>
              <a:defRPr sz="2889"/>
            </a:lvl8pPr>
            <a:lvl9pPr>
              <a:defRPr sz="2889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9843E83-8AD2-4999-8055-06A354E62A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3" cy="5505627"/>
          </a:xfrm>
        </p:spPr>
        <p:txBody>
          <a:bodyPr/>
          <a:lstStyle>
            <a:lvl1pPr marL="0" indent="0">
              <a:buNone/>
              <a:defRPr sz="2311"/>
            </a:lvl1pPr>
            <a:lvl2pPr marL="660380" indent="0">
              <a:buNone/>
              <a:defRPr sz="2022"/>
            </a:lvl2pPr>
            <a:lvl3pPr marL="1320759" indent="0">
              <a:buNone/>
              <a:defRPr sz="1733"/>
            </a:lvl3pPr>
            <a:lvl4pPr marL="1981139" indent="0">
              <a:buNone/>
              <a:defRPr sz="1444"/>
            </a:lvl4pPr>
            <a:lvl5pPr marL="2641519" indent="0">
              <a:buNone/>
              <a:defRPr sz="1444"/>
            </a:lvl5pPr>
            <a:lvl6pPr marL="3301898" indent="0">
              <a:buNone/>
              <a:defRPr sz="1444"/>
            </a:lvl6pPr>
            <a:lvl7pPr marL="3962278" indent="0">
              <a:buNone/>
              <a:defRPr sz="1444"/>
            </a:lvl7pPr>
            <a:lvl8pPr marL="4622658" indent="0">
              <a:buNone/>
              <a:defRPr sz="1444"/>
            </a:lvl8pPr>
            <a:lvl9pPr marL="5283037" indent="0">
              <a:buNone/>
              <a:defRPr sz="1444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F3783F2-5ADE-2B5C-F0CC-B1A5B5390D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020A8-E6D7-4F96-A3FD-F0C944DF0007}" type="datetimeFigureOut">
              <a:rPr kumimoji="1" lang="ja-JP" altLang="en-US" smtClean="0"/>
              <a:t>2026/3/1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BB7756E-FDBF-B326-BE95-1F17D3742E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451681F9-B381-2174-3BC9-CBBB962D6F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549D3-946E-458B-857A-9D4240EF413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97684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2915142-018F-0243-6774-4F123FB68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3" cy="2311400"/>
          </a:xfrm>
        </p:spPr>
        <p:txBody>
          <a:bodyPr anchor="b"/>
          <a:lstStyle>
            <a:lvl1pPr>
              <a:defRPr sz="4622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A57AAB46-0B1C-4A49-D193-51F78D6786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2915543" y="1426281"/>
            <a:ext cx="3471863" cy="7039681"/>
          </a:xfrm>
        </p:spPr>
        <p:txBody>
          <a:bodyPr/>
          <a:lstStyle>
            <a:lvl1pPr marL="0" indent="0">
              <a:buNone/>
              <a:defRPr sz="4622"/>
            </a:lvl1pPr>
            <a:lvl2pPr marL="660380" indent="0">
              <a:buNone/>
              <a:defRPr sz="4044"/>
            </a:lvl2pPr>
            <a:lvl3pPr marL="1320759" indent="0">
              <a:buNone/>
              <a:defRPr sz="3467"/>
            </a:lvl3pPr>
            <a:lvl4pPr marL="1981139" indent="0">
              <a:buNone/>
              <a:defRPr sz="2889"/>
            </a:lvl4pPr>
            <a:lvl5pPr marL="2641519" indent="0">
              <a:buNone/>
              <a:defRPr sz="2889"/>
            </a:lvl5pPr>
            <a:lvl6pPr marL="3301898" indent="0">
              <a:buNone/>
              <a:defRPr sz="2889"/>
            </a:lvl6pPr>
            <a:lvl7pPr marL="3962278" indent="0">
              <a:buNone/>
              <a:defRPr sz="2889"/>
            </a:lvl7pPr>
            <a:lvl8pPr marL="4622658" indent="0">
              <a:buNone/>
              <a:defRPr sz="2889"/>
            </a:lvl8pPr>
            <a:lvl9pPr marL="5283037" indent="0">
              <a:buNone/>
              <a:defRPr sz="2889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CD5D0E1-52CE-B614-57A6-E2C39801B2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3" cy="5505627"/>
          </a:xfrm>
        </p:spPr>
        <p:txBody>
          <a:bodyPr/>
          <a:lstStyle>
            <a:lvl1pPr marL="0" indent="0">
              <a:buNone/>
              <a:defRPr sz="2311"/>
            </a:lvl1pPr>
            <a:lvl2pPr marL="660380" indent="0">
              <a:buNone/>
              <a:defRPr sz="2022"/>
            </a:lvl2pPr>
            <a:lvl3pPr marL="1320759" indent="0">
              <a:buNone/>
              <a:defRPr sz="1733"/>
            </a:lvl3pPr>
            <a:lvl4pPr marL="1981139" indent="0">
              <a:buNone/>
              <a:defRPr sz="1444"/>
            </a:lvl4pPr>
            <a:lvl5pPr marL="2641519" indent="0">
              <a:buNone/>
              <a:defRPr sz="1444"/>
            </a:lvl5pPr>
            <a:lvl6pPr marL="3301898" indent="0">
              <a:buNone/>
              <a:defRPr sz="1444"/>
            </a:lvl6pPr>
            <a:lvl7pPr marL="3962278" indent="0">
              <a:buNone/>
              <a:defRPr sz="1444"/>
            </a:lvl7pPr>
            <a:lvl8pPr marL="4622658" indent="0">
              <a:buNone/>
              <a:defRPr sz="1444"/>
            </a:lvl8pPr>
            <a:lvl9pPr marL="5283037" indent="0">
              <a:buNone/>
              <a:defRPr sz="1444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CDFA13E-2253-DB32-FB0B-C92DC1F0B3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020A8-E6D7-4F96-A3FD-F0C944DF0007}" type="datetimeFigureOut">
              <a:rPr kumimoji="1" lang="ja-JP" altLang="en-US" smtClean="0"/>
              <a:t>2026/3/1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D97E5D7-6F58-7741-A8D6-68BA833C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CBC12779-5CC3-5278-C041-F47F8EC1D5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549D3-946E-458B-857A-9D4240EF413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8746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7267FD05-E0DE-29A3-FFF1-17B13FA6D1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404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B0F613D-9A8B-C242-6AF9-DB58885CE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27D79FA-9F81-3B41-1ADA-2AB74D651D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71488" y="9181395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3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D5020A8-E6D7-4F96-A3FD-F0C944DF0007}" type="datetimeFigureOut">
              <a:rPr kumimoji="1" lang="ja-JP" altLang="en-US" smtClean="0"/>
              <a:t>2026/3/1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11B6762-5049-07E1-71AA-82191888C1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71713" y="9181395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3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BD6A184-ECC0-AF3A-55C0-6A452890BE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843463" y="9181395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3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31549D3-946E-458B-857A-9D4240EF413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29000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1320759" rtl="0" eaLnBrk="1" latinLnBrk="0" hangingPunct="1">
        <a:lnSpc>
          <a:spcPct val="90000"/>
        </a:lnSpc>
        <a:spcBef>
          <a:spcPct val="0"/>
        </a:spcBef>
        <a:buNone/>
        <a:defRPr kumimoji="1" sz="635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0190" indent="-330190" algn="l" defTabSz="1320759" rtl="0" eaLnBrk="1" latinLnBrk="0" hangingPunct="1">
        <a:lnSpc>
          <a:spcPct val="90000"/>
        </a:lnSpc>
        <a:spcBef>
          <a:spcPts val="1444"/>
        </a:spcBef>
        <a:buFont typeface="Arial" panose="020B0604020202020204" pitchFamily="34" charset="0"/>
        <a:buChar char="•"/>
        <a:defRPr kumimoji="1" sz="4044" kern="1200">
          <a:solidFill>
            <a:schemeClr val="tx1"/>
          </a:solidFill>
          <a:latin typeface="+mn-lt"/>
          <a:ea typeface="+mn-ea"/>
          <a:cs typeface="+mn-cs"/>
        </a:defRPr>
      </a:lvl1pPr>
      <a:lvl2pPr marL="990570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kumimoji="1" sz="3467" kern="1200">
          <a:solidFill>
            <a:schemeClr val="tx1"/>
          </a:solidFill>
          <a:latin typeface="+mn-lt"/>
          <a:ea typeface="+mn-ea"/>
          <a:cs typeface="+mn-cs"/>
        </a:defRPr>
      </a:lvl2pPr>
      <a:lvl3pPr marL="1650949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kumimoji="1" sz="2889" kern="1200">
          <a:solidFill>
            <a:schemeClr val="tx1"/>
          </a:solidFill>
          <a:latin typeface="+mn-lt"/>
          <a:ea typeface="+mn-ea"/>
          <a:cs typeface="+mn-cs"/>
        </a:defRPr>
      </a:lvl3pPr>
      <a:lvl4pPr marL="2311329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971709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632088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4292468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952848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613227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320759" rtl="0" eaLnBrk="1" latinLnBrk="0" hangingPunct="1"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60380" algn="l" defTabSz="1320759" rtl="0" eaLnBrk="1" latinLnBrk="0" hangingPunct="1"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320759" algn="l" defTabSz="1320759" rtl="0" eaLnBrk="1" latinLnBrk="0" hangingPunct="1"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81139" algn="l" defTabSz="1320759" rtl="0" eaLnBrk="1" latinLnBrk="0" hangingPunct="1"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41519" algn="l" defTabSz="1320759" rtl="0" eaLnBrk="1" latinLnBrk="0" hangingPunct="1"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01898" algn="l" defTabSz="1320759" rtl="0" eaLnBrk="1" latinLnBrk="0" hangingPunct="1"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278" algn="l" defTabSz="1320759" rtl="0" eaLnBrk="1" latinLnBrk="0" hangingPunct="1"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622658" algn="l" defTabSz="1320759" rtl="0" eaLnBrk="1" latinLnBrk="0" hangingPunct="1"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283037" algn="l" defTabSz="1320759" rtl="0" eaLnBrk="1" latinLnBrk="0" hangingPunct="1"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tif"/><Relationship Id="rId3" Type="http://schemas.openxmlformats.org/officeDocument/2006/relationships/image" Target="../media/image3.tif"/><Relationship Id="rId7" Type="http://schemas.openxmlformats.org/officeDocument/2006/relationships/image" Target="../media/image7.tif"/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10" Type="http://schemas.openxmlformats.org/officeDocument/2006/relationships/image" Target="../media/image10.tif"/><Relationship Id="rId4" Type="http://schemas.openxmlformats.org/officeDocument/2006/relationships/image" Target="../media/image4.tif"/><Relationship Id="rId9" Type="http://schemas.openxmlformats.org/officeDocument/2006/relationships/image" Target="../media/image9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ダイアグラム, 概略図&#10;&#10;AI 生成コンテンツは誤りを含む可能性があります。">
            <a:extLst>
              <a:ext uri="{FF2B5EF4-FFF2-40B4-BE49-F238E27FC236}">
                <a16:creationId xmlns:a16="http://schemas.microsoft.com/office/drawing/2014/main" id="{6632EFE5-F907-24EB-6434-102B2AA386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3769"/>
            <a:ext cx="6858000" cy="9698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6293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 descr="テキスト&#10;&#10;AI 生成コンテンツは誤りを含む可能性があります。">
            <a:extLst>
              <a:ext uri="{FF2B5EF4-FFF2-40B4-BE49-F238E27FC236}">
                <a16:creationId xmlns:a16="http://schemas.microsoft.com/office/drawing/2014/main" id="{0EE01B27-CEED-F5E3-CC9C-CDAAB7B32F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8882" y="3640051"/>
            <a:ext cx="2195039" cy="1743268"/>
          </a:xfrm>
          <a:prstGeom prst="rect">
            <a:avLst/>
          </a:prstGeom>
        </p:spPr>
      </p:pic>
      <p:pic>
        <p:nvPicPr>
          <p:cNvPr id="13" name="図 12" descr="QR コード&#10;&#10;AI 生成コンテンツは誤りを含む可能性があります。">
            <a:extLst>
              <a:ext uri="{FF2B5EF4-FFF2-40B4-BE49-F238E27FC236}">
                <a16:creationId xmlns:a16="http://schemas.microsoft.com/office/drawing/2014/main" id="{653A6F4B-2F9F-8D60-F962-0057EAFEC9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073" y="6418202"/>
            <a:ext cx="2186642" cy="1845714"/>
          </a:xfrm>
          <a:prstGeom prst="rect">
            <a:avLst/>
          </a:prstGeom>
        </p:spPr>
      </p:pic>
      <p:pic>
        <p:nvPicPr>
          <p:cNvPr id="15" name="図 14" descr="テキスト&#10;&#10;AI 生成コンテンツは誤りを含む可能性があります。">
            <a:extLst>
              <a:ext uri="{FF2B5EF4-FFF2-40B4-BE49-F238E27FC236}">
                <a16:creationId xmlns:a16="http://schemas.microsoft.com/office/drawing/2014/main" id="{768DD3B0-0C29-D7BB-9483-060C986D06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909" y="3635178"/>
            <a:ext cx="2184962" cy="1723114"/>
          </a:xfrm>
          <a:prstGeom prst="rect">
            <a:avLst/>
          </a:prstGeom>
        </p:spPr>
      </p:pic>
      <p:pic>
        <p:nvPicPr>
          <p:cNvPr id="17" name="図 16" descr="QR コード&#10;&#10;AI 生成コンテンツは誤りを含む可能性があります。">
            <a:extLst>
              <a:ext uri="{FF2B5EF4-FFF2-40B4-BE49-F238E27FC236}">
                <a16:creationId xmlns:a16="http://schemas.microsoft.com/office/drawing/2014/main" id="{2724437D-F589-C14B-2440-BA2C448A330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0740" y="6292243"/>
            <a:ext cx="2174887" cy="1844035"/>
          </a:xfrm>
          <a:prstGeom prst="rect">
            <a:avLst/>
          </a:prstGeom>
        </p:spPr>
      </p:pic>
      <p:pic>
        <p:nvPicPr>
          <p:cNvPr id="19" name="図 18" descr="テキスト&#10;&#10;AI 生成コンテンツは誤りを含む可能性があります。">
            <a:extLst>
              <a:ext uri="{FF2B5EF4-FFF2-40B4-BE49-F238E27FC236}">
                <a16:creationId xmlns:a16="http://schemas.microsoft.com/office/drawing/2014/main" id="{FBDABBD1-2FDE-D361-8649-707017B3DB9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0391" y="3640051"/>
            <a:ext cx="2084196" cy="1743268"/>
          </a:xfrm>
          <a:prstGeom prst="rect">
            <a:avLst/>
          </a:prstGeom>
        </p:spPr>
      </p:pic>
      <p:pic>
        <p:nvPicPr>
          <p:cNvPr id="21" name="図 20" descr="マップ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48F5A3A2-ED92-7EE5-D34A-E563DFEE3EA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492" y="6418202"/>
            <a:ext cx="2195040" cy="1718076"/>
          </a:xfrm>
          <a:prstGeom prst="rect">
            <a:avLst/>
          </a:prstGeom>
        </p:spPr>
      </p:pic>
      <p:pic>
        <p:nvPicPr>
          <p:cNvPr id="23" name="図 22" descr="QR コード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7A56BE5B-D7E7-DA46-1D1B-BD78881B2D9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951" y="1101436"/>
            <a:ext cx="2174886" cy="1753345"/>
          </a:xfrm>
          <a:prstGeom prst="rect">
            <a:avLst/>
          </a:prstGeom>
        </p:spPr>
      </p:pic>
      <p:pic>
        <p:nvPicPr>
          <p:cNvPr id="25" name="図 24" descr="テキスト&#10;&#10;AI 生成コンテンツは誤りを含む可能性があります。">
            <a:extLst>
              <a:ext uri="{FF2B5EF4-FFF2-40B4-BE49-F238E27FC236}">
                <a16:creationId xmlns:a16="http://schemas.microsoft.com/office/drawing/2014/main" id="{9445CDE5-05F3-7992-4D85-254DC52C653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7282" y="1091714"/>
            <a:ext cx="2084196" cy="1733191"/>
          </a:xfrm>
          <a:prstGeom prst="rect">
            <a:avLst/>
          </a:prstGeom>
        </p:spPr>
      </p:pic>
      <p:pic>
        <p:nvPicPr>
          <p:cNvPr id="27" name="図 26" descr="テキスト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052E44CF-3567-E764-9D8A-7250E3D1DAB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1478" y="1116552"/>
            <a:ext cx="2169848" cy="1738229"/>
          </a:xfrm>
          <a:prstGeom prst="rect">
            <a:avLst/>
          </a:prstGeom>
        </p:spPr>
      </p:pic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92166C24-22AA-167A-4D77-9A13F01F3625}"/>
              </a:ext>
            </a:extLst>
          </p:cNvPr>
          <p:cNvSpPr txBox="1"/>
          <p:nvPr/>
        </p:nvSpPr>
        <p:spPr>
          <a:xfrm>
            <a:off x="458449" y="275945"/>
            <a:ext cx="46536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/>
              <a:t>18-05</a:t>
            </a:r>
          </a:p>
          <a:p>
            <a:r>
              <a:rPr kumimoji="1" lang="en-US" altLang="ja-JP" b="1" dirty="0"/>
              <a:t>25102104 </a:t>
            </a:r>
            <a:r>
              <a:rPr kumimoji="1" lang="ja-JP" altLang="en-US" b="1" dirty="0"/>
              <a:t>採取地：黒川林道沿い泥岩</a:t>
            </a:r>
          </a:p>
        </p:txBody>
      </p:sp>
    </p:spTree>
    <p:extLst>
      <p:ext uri="{BB962C8B-B14F-4D97-AF65-F5344CB8AC3E}">
        <p14:creationId xmlns:p14="http://schemas.microsoft.com/office/powerpoint/2010/main" val="2097850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7</Words>
  <Application>Microsoft Office PowerPoint</Application>
  <PresentationFormat>A4 210 x 297 mm</PresentationFormat>
  <Paragraphs>2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6" baseType="lpstr"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MTL_Museum MIYAZAKI</dc:creator>
  <cp:lastModifiedBy>MTL_Museum MIYAZAKI</cp:lastModifiedBy>
  <cp:revision>3</cp:revision>
  <dcterms:created xsi:type="dcterms:W3CDTF">2026-03-01T01:23:25Z</dcterms:created>
  <dcterms:modified xsi:type="dcterms:W3CDTF">2026-03-01T01:34:09Z</dcterms:modified>
</cp:coreProperties>
</file>