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9144000" cy="6858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572" y="13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16D372-F6A8-3569-52D4-972B8377D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D272397-7C8B-266C-4FA4-CF34A0F918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11A231-C1DE-173A-BB4B-7AB04CAA1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6918C3-1D26-8B05-1E47-A13F32E06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7A2515-C906-63B7-3E5A-DC66457A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4737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84A60E-CFD6-2428-F56C-B5960ACE1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369A58C-DCFD-F3D6-235D-75F41F287A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AB283E-99E8-8CDF-0199-48284982A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4FD735-9308-B390-1F10-69ABFA333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8F70C23-F238-F37F-7905-94CB079F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81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51CC8CC-5DC4-1300-A6FE-FDAB05D40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86A27E-9CEE-3892-1B0B-6E65634501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1020A14-02FD-D281-49FE-058D9C3A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F7810F9-23B8-D93A-1706-640F76DC6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47C75C-C586-B8F0-D394-EC42D31D4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01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0A346C-27FE-F59A-EF48-616761EDE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EBA8359-202E-EA5D-B30C-5589A7E96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773431-E7AB-0290-B15C-3237B919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3F3FE3-433A-7A4C-7FF3-3A0453430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64A7105-F3E9-1E6C-9AA3-CF172444C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81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08E342-4C76-DE0B-0C15-52D852848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C41BF11-4E2D-028B-805C-EE2C77395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82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82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82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3BB8B5-AFA4-D1C2-2C16-B7F7FF204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937C65-FF78-26B9-87D9-88B512F1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D39684-11E4-CD99-1DD7-BC2423EE6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430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BAF96-C7A9-CC91-5379-5E5EF39F3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16997F8-4C42-B579-0166-FB69919E4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7D304-C4F3-103A-2CE8-551134779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7A939-E01F-A870-14FC-3B22A3AEF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12F48B0-C3B0-302F-2414-A94C1BC8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98D056-2E21-8C49-33CE-55C6BFB1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89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5126B8-2E0D-D6AD-24B8-E810348D6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229977-7103-B859-051F-BCFE74184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2C5940C-8EE8-BE89-19B4-D7DE65A49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7DE5456-63C6-8EF7-ADDC-2D89B5D4C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3971EB7-0232-1C1C-D4FA-4803FA7106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9F1CB42-94B8-7D62-B03D-01DBD1516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E162138-7676-8EC6-FD7F-7E4A25E9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91D1777-79E7-827E-7689-12E9E5F7B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97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E5828E-9072-E9DE-A3C5-74A9657D8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30E4D2D-87CA-E21D-3F85-3C7299693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4AAC85B-1BF9-08C1-BBA4-7C07DB301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3F2B31F-03EB-2574-E142-F5562B5AD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62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7F53056-F268-2AF8-D6E1-7DB6F942F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72C3B48-1D89-D118-C074-9FC0D57D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1B930F-D2C8-A2ED-5F70-B078D64F1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576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5645D8-73CF-4230-4A84-CB50546C0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6DB521-0747-1034-6863-BFC9D4274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843E83-8AD2-4999-8055-06A354E62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3783F2-5ADE-2B5C-F0CC-B1A5B5390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B7756E-FDBF-B326-BE95-1F17D3742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51681F9-B381-2174-3BC9-CBBB962D6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7684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915142-018F-0243-6774-4F123FB68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57AAB46-0B1C-4A49-D193-51F78D678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D5D0E1-52CE-B614-57A6-E2C39801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DFA13E-2253-DB32-FB0B-C92DC1F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D97E5D7-6F58-7741-A8D6-68BA833C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BC12779-5CC3-5278-C041-F47F8EC1D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874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67FD05-E0DE-29A3-FFF1-17B13FA6D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0F613D-9A8B-C242-6AF9-DB58885C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7D79FA-9F81-3B41-1ADA-2AB74D651D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1B6762-5049-07E1-71AA-82191888C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D6A184-ECC0-AF3A-55C0-6A452890B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00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kumimoji="1"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kumimoji="1"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手紙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BB18086-C96A-2E2A-B116-EA635212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69"/>
            <a:ext cx="6858000" cy="969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29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A4 210 x 297 mm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MTL_Museum MIYAZAKI</dc:creator>
  <cp:lastModifiedBy>MTL_Museum MIYAZAKI</cp:lastModifiedBy>
  <cp:revision>4</cp:revision>
  <dcterms:created xsi:type="dcterms:W3CDTF">2026-03-01T01:23:25Z</dcterms:created>
  <dcterms:modified xsi:type="dcterms:W3CDTF">2026-03-01T05:18:29Z</dcterms:modified>
</cp:coreProperties>
</file>